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66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A4C82-D8EA-4E14-ACE7-88CA94099C1A}" type="datetimeFigureOut">
              <a:rPr kumimoji="1" lang="ja-JP" altLang="en-US" smtClean="0"/>
              <a:pPr/>
              <a:t>2018/3/9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5B5F3-1803-445B-BB4E-ABD6DFD7FFD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A4C82-D8EA-4E14-ACE7-88CA94099C1A}" type="datetimeFigureOut">
              <a:rPr kumimoji="1" lang="ja-JP" altLang="en-US" smtClean="0"/>
              <a:pPr/>
              <a:t>2018/3/9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5B5F3-1803-445B-BB4E-ABD6DFD7FFD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A4C82-D8EA-4E14-ACE7-88CA94099C1A}" type="datetimeFigureOut">
              <a:rPr kumimoji="1" lang="ja-JP" altLang="en-US" smtClean="0"/>
              <a:pPr/>
              <a:t>2018/3/9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5B5F3-1803-445B-BB4E-ABD6DFD7FFD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A4C82-D8EA-4E14-ACE7-88CA94099C1A}" type="datetimeFigureOut">
              <a:rPr kumimoji="1" lang="ja-JP" altLang="en-US" smtClean="0"/>
              <a:pPr/>
              <a:t>2018/3/9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5B5F3-1803-445B-BB4E-ABD6DFD7FFD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A4C82-D8EA-4E14-ACE7-88CA94099C1A}" type="datetimeFigureOut">
              <a:rPr kumimoji="1" lang="ja-JP" altLang="en-US" smtClean="0"/>
              <a:pPr/>
              <a:t>2018/3/9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5B5F3-1803-445B-BB4E-ABD6DFD7FFD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A4C82-D8EA-4E14-ACE7-88CA94099C1A}" type="datetimeFigureOut">
              <a:rPr kumimoji="1" lang="ja-JP" altLang="en-US" smtClean="0"/>
              <a:pPr/>
              <a:t>2018/3/9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5B5F3-1803-445B-BB4E-ABD6DFD7FFD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A4C82-D8EA-4E14-ACE7-88CA94099C1A}" type="datetimeFigureOut">
              <a:rPr kumimoji="1" lang="ja-JP" altLang="en-US" smtClean="0"/>
              <a:pPr/>
              <a:t>2018/3/9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5B5F3-1803-445B-BB4E-ABD6DFD7FFD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A4C82-D8EA-4E14-ACE7-88CA94099C1A}" type="datetimeFigureOut">
              <a:rPr kumimoji="1" lang="ja-JP" altLang="en-US" smtClean="0"/>
              <a:pPr/>
              <a:t>2018/3/9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5B5F3-1803-445B-BB4E-ABD6DFD7FFD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A4C82-D8EA-4E14-ACE7-88CA94099C1A}" type="datetimeFigureOut">
              <a:rPr kumimoji="1" lang="ja-JP" altLang="en-US" smtClean="0"/>
              <a:pPr/>
              <a:t>2018/3/9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5B5F3-1803-445B-BB4E-ABD6DFD7FFD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A4C82-D8EA-4E14-ACE7-88CA94099C1A}" type="datetimeFigureOut">
              <a:rPr kumimoji="1" lang="ja-JP" altLang="en-US" smtClean="0"/>
              <a:pPr/>
              <a:t>2018/3/9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5B5F3-1803-445B-BB4E-ABD6DFD7FFD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A4C82-D8EA-4E14-ACE7-88CA94099C1A}" type="datetimeFigureOut">
              <a:rPr kumimoji="1" lang="ja-JP" altLang="en-US" smtClean="0"/>
              <a:pPr/>
              <a:t>2018/3/9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5B5F3-1803-445B-BB4E-ABD6DFD7FFD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A4C82-D8EA-4E14-ACE7-88CA94099C1A}" type="datetimeFigureOut">
              <a:rPr kumimoji="1" lang="ja-JP" altLang="en-US" smtClean="0"/>
              <a:pPr/>
              <a:t>2018/3/9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5B5F3-1803-445B-BB4E-ABD6DFD7FFD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76672"/>
            <a:ext cx="1584176" cy="158417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  <p:pic>
        <p:nvPicPr>
          <p:cNvPr id="11272" name="Picture 8" descr="http://msp.c.yimg.jp/yjimage?q=EKFrIpUXyLH3lHrV0r6D8ANA2L9LxSrcK.WFx83RsYDOlmlLhLdgbcbiePGQBTnL8pJuZIaO0eMRNhD_4ukOjgI4nYUCyTdLrj7S_DStjs_benRX.qOsVg4JMtXmTcRIzLw5tq1JmVTWH7PijFuz&amp;sig=13ags22sh&amp;x=204&amp;y=19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7" y="5213669"/>
            <a:ext cx="1440160" cy="13836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1274" name="Picture 10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5229200"/>
            <a:ext cx="1980034" cy="13223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9" name="テキスト ボックス 8"/>
          <p:cNvSpPr txBox="1"/>
          <p:nvPr/>
        </p:nvSpPr>
        <p:spPr>
          <a:xfrm>
            <a:off x="107504" y="188640"/>
            <a:ext cx="20162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/>
              <a:t>単位団</a:t>
            </a:r>
            <a:endParaRPr kumimoji="1" lang="ja-JP" altLang="en-US" sz="1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660232" y="332656"/>
            <a:ext cx="20162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/>
              <a:t>市区町村スポーツ少年団</a:t>
            </a:r>
            <a:endParaRPr kumimoji="1" lang="ja-JP" altLang="en-US" sz="1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51520" y="6608385"/>
            <a:ext cx="20162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/>
              <a:t>日本スポーツ少年団</a:t>
            </a:r>
            <a:endParaRPr kumimoji="1" lang="ja-JP" altLang="en-US" sz="1200" dirty="0"/>
          </a:p>
        </p:txBody>
      </p:sp>
      <p:pic>
        <p:nvPicPr>
          <p:cNvPr id="11276" name="Picture 12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3155" y="620688"/>
            <a:ext cx="2018745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13" name="テキスト ボックス 12"/>
          <p:cNvSpPr txBox="1"/>
          <p:nvPr/>
        </p:nvSpPr>
        <p:spPr>
          <a:xfrm>
            <a:off x="6732240" y="6608385"/>
            <a:ext cx="20162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/>
              <a:t>都道府県スポーツ少年団</a:t>
            </a:r>
            <a:endParaRPr kumimoji="1" lang="ja-JP" altLang="en-US" sz="1200" dirty="0"/>
          </a:p>
        </p:txBody>
      </p:sp>
      <p:cxnSp>
        <p:nvCxnSpPr>
          <p:cNvPr id="19" name="直線矢印コネクタ 18"/>
          <p:cNvCxnSpPr/>
          <p:nvPr/>
        </p:nvCxnSpPr>
        <p:spPr>
          <a:xfrm>
            <a:off x="2123728" y="620688"/>
            <a:ext cx="4389427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486404" y="2780928"/>
            <a:ext cx="557204" cy="19442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200" dirty="0" smtClean="0"/>
              <a:t>①</a:t>
            </a:r>
            <a:r>
              <a:rPr kumimoji="1" lang="en-US" altLang="ja-JP" sz="1200" dirty="0" smtClean="0"/>
              <a:t>Web</a:t>
            </a:r>
            <a:r>
              <a:rPr kumimoji="1" lang="ja-JP" altLang="en-US" sz="1200" dirty="0" smtClean="0"/>
              <a:t>登録案内（</a:t>
            </a:r>
            <a:r>
              <a:rPr kumimoji="1" lang="en-US" altLang="ja-JP" sz="1200" dirty="0" smtClean="0"/>
              <a:t>3</a:t>
            </a:r>
            <a:r>
              <a:rPr kumimoji="1" lang="ja-JP" altLang="en-US" sz="1200" dirty="0" smtClean="0"/>
              <a:t>月）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ログイン方法の通知</a:t>
            </a:r>
            <a:endParaRPr kumimoji="1" lang="ja-JP" altLang="en-US" sz="12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915816" y="159023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②</a:t>
            </a:r>
            <a:r>
              <a:rPr kumimoji="1" lang="en-US" altLang="ja-JP" sz="1200" dirty="0" smtClean="0"/>
              <a:t>Web</a:t>
            </a:r>
            <a:r>
              <a:rPr kumimoji="1" lang="ja-JP" altLang="en-US" sz="1200" dirty="0" smtClean="0"/>
              <a:t>登録で更新登録</a:t>
            </a:r>
            <a:r>
              <a:rPr kumimoji="1" lang="ja-JP" altLang="en-US" sz="1200" dirty="0" smtClean="0"/>
              <a:t>申請</a:t>
            </a:r>
            <a:endParaRPr kumimoji="1" lang="en-US" altLang="ja-JP" sz="1200" dirty="0" smtClean="0"/>
          </a:p>
          <a:p>
            <a:r>
              <a:rPr lang="en-US" altLang="ja-JP" sz="1200" dirty="0"/>
              <a:t> </a:t>
            </a:r>
            <a:r>
              <a:rPr lang="en-US" altLang="ja-JP" sz="1200" dirty="0" smtClean="0"/>
              <a:t>   </a:t>
            </a:r>
            <a:r>
              <a:rPr kumimoji="1" lang="ja-JP" altLang="en-US" sz="1200" dirty="0" smtClean="0"/>
              <a:t>団</a:t>
            </a:r>
            <a:r>
              <a:rPr kumimoji="1" lang="ja-JP" altLang="en-US" sz="1200" dirty="0" smtClean="0"/>
              <a:t>情報、指導者情報、団員情報の入力</a:t>
            </a:r>
            <a:endParaRPr kumimoji="1" lang="ja-JP" altLang="en-US" sz="1200" dirty="0"/>
          </a:p>
        </p:txBody>
      </p:sp>
      <p:cxnSp>
        <p:nvCxnSpPr>
          <p:cNvPr id="31" name="直線矢印コネクタ 30"/>
          <p:cNvCxnSpPr/>
          <p:nvPr/>
        </p:nvCxnSpPr>
        <p:spPr>
          <a:xfrm flipH="1">
            <a:off x="2123728" y="1196752"/>
            <a:ext cx="4389427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/>
          <p:cNvSpPr txBox="1"/>
          <p:nvPr/>
        </p:nvSpPr>
        <p:spPr>
          <a:xfrm>
            <a:off x="2915816" y="692696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③</a:t>
            </a:r>
            <a:r>
              <a:rPr kumimoji="1" lang="ja-JP" altLang="en-US" sz="1200" dirty="0" smtClean="0"/>
              <a:t>更新登録団からの申請を受付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登録団情報の確認、</a:t>
            </a:r>
            <a:r>
              <a:rPr lang="ja-JP" altLang="en-US" sz="1200" dirty="0"/>
              <a:t>登録料の請求（メール）</a:t>
            </a:r>
            <a:endParaRPr kumimoji="1" lang="ja-JP" altLang="en-US" sz="1200" dirty="0"/>
          </a:p>
        </p:txBody>
      </p:sp>
      <p:cxnSp>
        <p:nvCxnSpPr>
          <p:cNvPr id="35" name="直線矢印コネクタ 34"/>
          <p:cNvCxnSpPr/>
          <p:nvPr/>
        </p:nvCxnSpPr>
        <p:spPr>
          <a:xfrm>
            <a:off x="2123728" y="1772816"/>
            <a:ext cx="4389427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2915816" y="1279793"/>
            <a:ext cx="33843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④</a:t>
            </a:r>
            <a:r>
              <a:rPr kumimoji="1" lang="ja-JP" altLang="en-US" sz="1200" dirty="0" smtClean="0"/>
              <a:t>請求に基づき登録料の納入</a:t>
            </a:r>
            <a:endParaRPr kumimoji="1" lang="ja-JP" altLang="en-US" sz="1200" dirty="0"/>
          </a:p>
        </p:txBody>
      </p:sp>
      <p:cxnSp>
        <p:nvCxnSpPr>
          <p:cNvPr id="37" name="直線矢印コネクタ 36"/>
          <p:cNvCxnSpPr/>
          <p:nvPr/>
        </p:nvCxnSpPr>
        <p:spPr>
          <a:xfrm>
            <a:off x="6948264" y="1628800"/>
            <a:ext cx="5204" cy="35280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テキスト ボックス 37"/>
          <p:cNvSpPr txBox="1"/>
          <p:nvPr/>
        </p:nvSpPr>
        <p:spPr>
          <a:xfrm>
            <a:off x="8391630" y="2492896"/>
            <a:ext cx="553998" cy="288032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200" dirty="0" smtClean="0"/>
              <a:t>⑤</a:t>
            </a:r>
            <a:r>
              <a:rPr lang="en-US" altLang="ja-JP" sz="1200" dirty="0" smtClean="0"/>
              <a:t>web</a:t>
            </a:r>
            <a:r>
              <a:rPr lang="ja-JP" altLang="en-US" sz="1200" dirty="0" smtClean="0"/>
              <a:t>登録で</a:t>
            </a:r>
            <a:r>
              <a:rPr lang="ja-JP" altLang="en-US" sz="1200" dirty="0" smtClean="0"/>
              <a:t>更新登録申請</a:t>
            </a:r>
            <a:endParaRPr lang="en-US" altLang="ja-JP" sz="1200" dirty="0" smtClean="0"/>
          </a:p>
          <a:p>
            <a:r>
              <a:rPr lang="ja-JP" altLang="en-US" sz="1200" dirty="0"/>
              <a:t>　 </a:t>
            </a:r>
            <a:r>
              <a:rPr lang="ja-JP" altLang="en-US" sz="1200" dirty="0" smtClean="0"/>
              <a:t> </a:t>
            </a:r>
            <a:r>
              <a:rPr lang="ja-JP" altLang="en-US" sz="1200" dirty="0" smtClean="0"/>
              <a:t>単位団</a:t>
            </a:r>
            <a:r>
              <a:rPr lang="ja-JP" altLang="en-US" sz="1200" dirty="0" smtClean="0"/>
              <a:t>情報を取りまとめ、登録申請</a:t>
            </a:r>
            <a:endParaRPr lang="ja-JP" altLang="en-US" sz="1200" dirty="0"/>
          </a:p>
        </p:txBody>
      </p:sp>
      <p:cxnSp>
        <p:nvCxnSpPr>
          <p:cNvPr id="49" name="直線矢印コネクタ 48"/>
          <p:cNvCxnSpPr/>
          <p:nvPr/>
        </p:nvCxnSpPr>
        <p:spPr>
          <a:xfrm flipH="1">
            <a:off x="2270804" y="6593378"/>
            <a:ext cx="4608000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矢印コネクタ 49"/>
          <p:cNvCxnSpPr/>
          <p:nvPr/>
        </p:nvCxnSpPr>
        <p:spPr>
          <a:xfrm>
            <a:off x="1254428" y="2132856"/>
            <a:ext cx="5204" cy="3024074"/>
          </a:xfrm>
          <a:prstGeom prst="straightConnector1">
            <a:avLst/>
          </a:prstGeom>
          <a:ln w="762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/>
          <p:nvPr/>
        </p:nvCxnSpPr>
        <p:spPr>
          <a:xfrm>
            <a:off x="8239204" y="1700808"/>
            <a:ext cx="5204" cy="34560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矢印コネクタ 51"/>
          <p:cNvCxnSpPr/>
          <p:nvPr/>
        </p:nvCxnSpPr>
        <p:spPr>
          <a:xfrm>
            <a:off x="7596336" y="1628800"/>
            <a:ext cx="5204" cy="3528000"/>
          </a:xfrm>
          <a:prstGeom prst="straightConnector1">
            <a:avLst/>
          </a:prstGeom>
          <a:ln w="762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テキスト ボックス 53"/>
          <p:cNvSpPr txBox="1"/>
          <p:nvPr/>
        </p:nvSpPr>
        <p:spPr>
          <a:xfrm>
            <a:off x="7690410" y="2492896"/>
            <a:ext cx="553998" cy="24482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200" dirty="0" smtClean="0"/>
              <a:t>⑥市区町村からの申請を受付</a:t>
            </a:r>
            <a:endParaRPr lang="en-US" altLang="ja-JP" sz="1200" dirty="0" smtClean="0"/>
          </a:p>
          <a:p>
            <a:r>
              <a:rPr lang="ja-JP" altLang="en-US" sz="1200" dirty="0" smtClean="0"/>
              <a:t>登録料の請求（メール）</a:t>
            </a:r>
            <a:endParaRPr lang="ja-JP" altLang="en-US" sz="1200" dirty="0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7132930" y="2492896"/>
            <a:ext cx="369332" cy="25202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200" dirty="0" smtClean="0"/>
              <a:t>⑦請求に基づき登録料の納入</a:t>
            </a:r>
            <a:endParaRPr lang="ja-JP" altLang="en-US" sz="1200" dirty="0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3275856" y="5585266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⑧</a:t>
            </a:r>
            <a:r>
              <a:rPr lang="en-US" altLang="ja-JP" sz="1200" dirty="0" smtClean="0"/>
              <a:t> </a:t>
            </a:r>
            <a:r>
              <a:rPr lang="en-US" altLang="ja-JP" sz="1200" dirty="0"/>
              <a:t>WEB</a:t>
            </a:r>
            <a:r>
              <a:rPr lang="ja-JP" altLang="en-US" sz="1200" dirty="0" smtClean="0"/>
              <a:t>登録</a:t>
            </a:r>
            <a:r>
              <a:rPr lang="ja-JP" altLang="en-US" sz="1200" dirty="0"/>
              <a:t>で</a:t>
            </a:r>
            <a:r>
              <a:rPr lang="ja-JP" altLang="en-US" sz="1200" dirty="0" smtClean="0"/>
              <a:t>更新</a:t>
            </a:r>
            <a:r>
              <a:rPr lang="ja-JP" altLang="en-US" sz="1200" dirty="0"/>
              <a:t>登録申請</a:t>
            </a:r>
            <a:r>
              <a:rPr kumimoji="1" lang="ja-JP" altLang="en-US" sz="1200" dirty="0" smtClean="0"/>
              <a:t>（～</a:t>
            </a:r>
            <a:r>
              <a:rPr lang="en-US" altLang="ja-JP" sz="1200" dirty="0"/>
              <a:t>9</a:t>
            </a:r>
            <a:r>
              <a:rPr kumimoji="1" lang="ja-JP" altLang="en-US" sz="1200" dirty="0" smtClean="0"/>
              <a:t>月）</a:t>
            </a:r>
            <a:endParaRPr kumimoji="1" lang="en-US" altLang="ja-JP" sz="1200" dirty="0" smtClean="0"/>
          </a:p>
          <a:p>
            <a:r>
              <a:rPr kumimoji="1" lang="ja-JP" altLang="en-US" sz="1200" dirty="0" smtClean="0"/>
              <a:t>市区町村情報を取りまとめ、登録申請</a:t>
            </a:r>
            <a:endParaRPr kumimoji="1" lang="ja-JP" altLang="en-US" sz="1200" dirty="0"/>
          </a:p>
        </p:txBody>
      </p:sp>
      <p:cxnSp>
        <p:nvCxnSpPr>
          <p:cNvPr id="58" name="直線矢印コネクタ 57"/>
          <p:cNvCxnSpPr/>
          <p:nvPr/>
        </p:nvCxnSpPr>
        <p:spPr>
          <a:xfrm>
            <a:off x="2270804" y="6089322"/>
            <a:ext cx="4608000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テキスト ボックス 59"/>
          <p:cNvSpPr txBox="1"/>
          <p:nvPr/>
        </p:nvSpPr>
        <p:spPr>
          <a:xfrm>
            <a:off x="3275856" y="6131713"/>
            <a:ext cx="33123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⑨</a:t>
            </a:r>
            <a:r>
              <a:rPr lang="en-US" altLang="ja-JP" sz="1200" dirty="0" smtClean="0"/>
              <a:t> </a:t>
            </a:r>
            <a:r>
              <a:rPr lang="ja-JP" altLang="en-US" sz="1200" dirty="0" smtClean="0"/>
              <a:t>都道府県からの申請を受付</a:t>
            </a:r>
            <a:r>
              <a:rPr lang="ja-JP" altLang="en-US" sz="1200" dirty="0"/>
              <a:t>、</a:t>
            </a:r>
            <a:r>
              <a:rPr lang="ja-JP" altLang="en-US" sz="1200" dirty="0" smtClean="0"/>
              <a:t>登録料の請求</a:t>
            </a:r>
            <a:endParaRPr kumimoji="1" lang="ja-JP" altLang="en-US" sz="1200" dirty="0"/>
          </a:p>
        </p:txBody>
      </p:sp>
      <p:cxnSp>
        <p:nvCxnSpPr>
          <p:cNvPr id="61" name="直線矢印コネクタ 60"/>
          <p:cNvCxnSpPr/>
          <p:nvPr/>
        </p:nvCxnSpPr>
        <p:spPr>
          <a:xfrm flipH="1">
            <a:off x="2267744" y="5585266"/>
            <a:ext cx="4608000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/>
          <p:cNvSpPr txBox="1"/>
          <p:nvPr/>
        </p:nvSpPr>
        <p:spPr>
          <a:xfrm>
            <a:off x="3275856" y="6608385"/>
            <a:ext cx="32403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⑩</a:t>
            </a:r>
            <a:r>
              <a:rPr kumimoji="1" lang="ja-JP" altLang="en-US" sz="1200" dirty="0" smtClean="0"/>
              <a:t>請求に基づき登録料の納入</a:t>
            </a:r>
            <a:endParaRPr kumimoji="1" lang="ja-JP" altLang="en-US" sz="1200" dirty="0"/>
          </a:p>
        </p:txBody>
      </p:sp>
      <p:pic>
        <p:nvPicPr>
          <p:cNvPr id="11278" name="Picture 14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9552" y="2420888"/>
            <a:ext cx="526402" cy="355848"/>
          </a:xfrm>
          <a:prstGeom prst="rect">
            <a:avLst/>
          </a:prstGeom>
          <a:noFill/>
        </p:spPr>
      </p:pic>
      <p:pic>
        <p:nvPicPr>
          <p:cNvPr id="11280" name="Picture 16" descr="http://msp.c.yimg.jp/yjimage?q=E809n1IXyLHyODPZo16FMrpcMrwituwnfKQQdMscwqmkDX60PZKoi041vZ2OkkAEBmTqKwONforIcdoKTkGQVpY1dXIBOfAmU7QVxzjAm.IxZ1VCIv7oU1TMw9YTXywjUry6OK8rYXVcXjpKWYda&amp;sig=13a0u01t4&amp;x=237&amp;y=21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424737" y="188640"/>
            <a:ext cx="491079" cy="441350"/>
          </a:xfrm>
          <a:prstGeom prst="rect">
            <a:avLst/>
          </a:prstGeom>
          <a:noFill/>
        </p:spPr>
      </p:pic>
      <p:pic>
        <p:nvPicPr>
          <p:cNvPr id="65" name="Picture 16" descr="http://msp.c.yimg.jp/yjimage?q=E809n1IXyLHyODPZo16FMrpcMrwituwnfKQQdMscwqmkDX60PZKoi041vZ2OkkAEBmTqKwONforIcdoKTkGQVpY1dXIBOfAmU7QVxzjAm.IxZ1VCIv7oU1TMw9YTXywjUry6OK8rYXVcXjpKWYda&amp;sig=13a0u01t4&amp;x=237&amp;y=21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424737" y="755402"/>
            <a:ext cx="491079" cy="441350"/>
          </a:xfrm>
          <a:prstGeom prst="rect">
            <a:avLst/>
          </a:prstGeom>
          <a:noFill/>
        </p:spPr>
      </p:pic>
      <p:pic>
        <p:nvPicPr>
          <p:cNvPr id="66" name="Picture 16" descr="http://msp.c.yimg.jp/yjimage?q=E809n1IXyLHyODPZo16FMrpcMrwituwnfKQQdMscwqmkDX60PZKoi041vZ2OkkAEBmTqKwONforIcdoKTkGQVpY1dXIBOfAmU7QVxzjAm.IxZ1VCIv7oU1TMw9YTXywjUry6OK8rYXVcXjpKWYda&amp;sig=13a0u01t4&amp;x=237&amp;y=21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699792" y="6089322"/>
            <a:ext cx="491079" cy="441350"/>
          </a:xfrm>
          <a:prstGeom prst="rect">
            <a:avLst/>
          </a:prstGeom>
          <a:noFill/>
        </p:spPr>
      </p:pic>
      <p:pic>
        <p:nvPicPr>
          <p:cNvPr id="67" name="Picture 16" descr="http://msp.c.yimg.jp/yjimage?q=E809n1IXyLHyODPZo16FMrpcMrwituwnfKQQdMscwqmkDX60PZKoi041vZ2OkkAEBmTqKwONforIcdoKTkGQVpY1dXIBOfAmU7QVxzjAm.IxZ1VCIv7oU1TMw9YTXywjUry6OK8rYXVcXjpKWYda&amp;sig=13a0u01t4&amp;x=237&amp;y=21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699792" y="5585266"/>
            <a:ext cx="491079" cy="441350"/>
          </a:xfrm>
          <a:prstGeom prst="rect">
            <a:avLst/>
          </a:prstGeom>
          <a:noFill/>
        </p:spPr>
      </p:pic>
      <p:pic>
        <p:nvPicPr>
          <p:cNvPr id="68" name="Picture 16" descr="http://msp.c.yimg.jp/yjimage?q=E809n1IXyLHyODPZo16FMrpcMrwituwnfKQQdMscwqmkDX60PZKoi041vZ2OkkAEBmTqKwONforIcdoKTkGQVpY1dXIBOfAmU7QVxzjAm.IxZ1VCIv7oU1TMw9YTXywjUry6OK8rYXVcXjpKWYda&amp;sig=13a0u01t4&amp;x=237&amp;y=21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68344" y="1988840"/>
            <a:ext cx="491079" cy="441350"/>
          </a:xfrm>
          <a:prstGeom prst="rect">
            <a:avLst/>
          </a:prstGeom>
          <a:noFill/>
        </p:spPr>
      </p:pic>
      <p:pic>
        <p:nvPicPr>
          <p:cNvPr id="69" name="Picture 16" descr="http://msp.c.yimg.jp/yjimage?q=E809n1IXyLHyODPZo16FMrpcMrwituwnfKQQdMscwqmkDX60PZKoi041vZ2OkkAEBmTqKwONforIcdoKTkGQVpY1dXIBOfAmU7QVxzjAm.IxZ1VCIv7oU1TMw9YTXywjUry6OK8rYXVcXjpKWYda&amp;sig=13a0u01t4&amp;x=237&amp;y=21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460432" y="1988840"/>
            <a:ext cx="491079" cy="441350"/>
          </a:xfrm>
          <a:prstGeom prst="rect">
            <a:avLst/>
          </a:prstGeom>
          <a:noFill/>
        </p:spPr>
      </p:pic>
      <p:pic>
        <p:nvPicPr>
          <p:cNvPr id="40" name="図 39"/>
          <p:cNvPicPr/>
          <p:nvPr/>
        </p:nvPicPr>
        <p:blipFill>
          <a:blip r:embed="rId8" cstate="print"/>
          <a:srcRect l="6197" t="10703" r="11178" b="8524"/>
          <a:stretch>
            <a:fillRect/>
          </a:stretch>
        </p:blipFill>
        <p:spPr bwMode="auto">
          <a:xfrm>
            <a:off x="2123728" y="2348880"/>
            <a:ext cx="2016224" cy="1224136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  <p:cxnSp>
        <p:nvCxnSpPr>
          <p:cNvPr id="39" name="直線矢印コネクタ 38"/>
          <p:cNvCxnSpPr/>
          <p:nvPr/>
        </p:nvCxnSpPr>
        <p:spPr>
          <a:xfrm flipV="1">
            <a:off x="2339752" y="1916832"/>
            <a:ext cx="4176464" cy="3168353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テキスト ボックス 41"/>
          <p:cNvSpPr txBox="1"/>
          <p:nvPr/>
        </p:nvSpPr>
        <p:spPr>
          <a:xfrm>
            <a:off x="3995936" y="3933056"/>
            <a:ext cx="180020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rtlCol="0">
            <a:spAutoFit/>
          </a:bodyPr>
          <a:lstStyle/>
          <a:p>
            <a:r>
              <a:rPr kumimoji="1" lang="ja-JP" altLang="en-US" sz="1200" dirty="0" smtClean="0"/>
              <a:t>①</a:t>
            </a:r>
            <a:r>
              <a:rPr kumimoji="1" lang="en-US" altLang="ja-JP" sz="1200" dirty="0" smtClean="0"/>
              <a:t>Web</a:t>
            </a:r>
            <a:r>
              <a:rPr kumimoji="1" lang="ja-JP" altLang="en-US" sz="1200" dirty="0" smtClean="0"/>
              <a:t>登録案内</a:t>
            </a:r>
            <a:r>
              <a:rPr kumimoji="1" lang="ja-JP" altLang="en-US" sz="1200" dirty="0" smtClean="0"/>
              <a:t>（</a:t>
            </a:r>
            <a:r>
              <a:rPr lang="en-US" altLang="ja-JP" sz="1200" dirty="0" smtClean="0"/>
              <a:t>3</a:t>
            </a:r>
            <a:r>
              <a:rPr kumimoji="1" lang="ja-JP" altLang="en-US" sz="1200" dirty="0" smtClean="0"/>
              <a:t>月</a:t>
            </a:r>
            <a:r>
              <a:rPr kumimoji="1" lang="ja-JP" altLang="en-US" sz="1200" dirty="0" smtClean="0"/>
              <a:t>）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ログイン方法の通知</a:t>
            </a:r>
            <a:endParaRPr kumimoji="1" lang="ja-JP" altLang="en-US" sz="1200" dirty="0"/>
          </a:p>
        </p:txBody>
      </p:sp>
      <p:pic>
        <p:nvPicPr>
          <p:cNvPr id="70" name="Picture 14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24128" y="4005064"/>
            <a:ext cx="526402" cy="355848"/>
          </a:xfrm>
          <a:prstGeom prst="rect">
            <a:avLst/>
          </a:prstGeom>
          <a:noFill/>
        </p:spPr>
      </p:pic>
      <p:sp>
        <p:nvSpPr>
          <p:cNvPr id="41" name="テキスト ボックス 40"/>
          <p:cNvSpPr txBox="1"/>
          <p:nvPr/>
        </p:nvSpPr>
        <p:spPr>
          <a:xfrm>
            <a:off x="-3636912" y="3140968"/>
            <a:ext cx="3348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図（イラスト）は再編集をお願いします。</a:t>
            </a:r>
            <a:endParaRPr kumimoji="1" lang="ja-JP" altLang="en-US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3275856" y="5229200"/>
            <a:ext cx="33123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①</a:t>
            </a:r>
            <a:r>
              <a:rPr lang="en-US" altLang="ja-JP" sz="1200" dirty="0" smtClean="0"/>
              <a:t>Web</a:t>
            </a:r>
            <a:r>
              <a:rPr lang="ja-JP" altLang="en-US" sz="1200" dirty="0" smtClean="0"/>
              <a:t>登録案内</a:t>
            </a:r>
            <a:r>
              <a:rPr lang="ja-JP" altLang="en-US" sz="1200" dirty="0" smtClean="0"/>
              <a:t>（３月）ログイン</a:t>
            </a:r>
            <a:r>
              <a:rPr lang="ja-JP" altLang="en-US" sz="1200" dirty="0" smtClean="0"/>
              <a:t>方法の通知</a:t>
            </a:r>
            <a:endParaRPr kumimoji="1" lang="ja-JP" altLang="en-US" sz="1200" dirty="0"/>
          </a:p>
        </p:txBody>
      </p:sp>
      <p:cxnSp>
        <p:nvCxnSpPr>
          <p:cNvPr id="44" name="直線矢印コネクタ 43"/>
          <p:cNvCxnSpPr/>
          <p:nvPr/>
        </p:nvCxnSpPr>
        <p:spPr>
          <a:xfrm>
            <a:off x="2267744" y="5157192"/>
            <a:ext cx="4608000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166</Words>
  <Application>Microsoft Office PowerPoint</Application>
  <PresentationFormat>画面に合わせる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PowerPoint プレゼンテーション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ozawa-hiro</dc:creator>
  <cp:lastModifiedBy>宮本実季</cp:lastModifiedBy>
  <cp:revision>14</cp:revision>
  <dcterms:created xsi:type="dcterms:W3CDTF">2015-09-09T05:53:32Z</dcterms:created>
  <dcterms:modified xsi:type="dcterms:W3CDTF">2018-03-09T04:29:40Z</dcterms:modified>
</cp:coreProperties>
</file>